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1759" r:id="rId2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75BC"/>
    <a:srgbClr val="339966"/>
    <a:srgbClr val="990033"/>
    <a:srgbClr val="CCFF66"/>
    <a:srgbClr val="9999FF"/>
    <a:srgbClr val="FF66CC"/>
    <a:srgbClr val="CC0099"/>
    <a:srgbClr val="7FC1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53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AF2772-3214-4651-9851-95942B2F8403}" type="datetimeFigureOut">
              <a:rPr lang="en-GB" smtClean="0"/>
              <a:t>29/04/2021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4EFF03-9A03-4AFE-AF02-31F85F2410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0877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3" name="Notes Placeholder 2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altLang="en-US" dirty="0">
              <a:latin typeface="Calibri" panose="020F0502020204030204" pitchFamily="34" charset="0"/>
            </a:endParaRPr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>
            <a:prstTxWarp prst="textNoShape">
              <a:avLst/>
            </a:prstTxWarp>
          </a:bodyPr>
          <a:lstStyle>
            <a:lvl1pPr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1BDDF74-B4F6-40FB-A546-784D32949468}" type="slidenum">
              <a:rPr kumimoji="0" lang="en-GB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46089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800" y="1122361"/>
            <a:ext cx="77724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143000" y="3602041"/>
            <a:ext cx="6858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3F6E71-F28E-4A4D-8F6E-08086644DBA4}" type="datetime1">
              <a:rPr lang="en-US"/>
              <a:pPr>
                <a:defRPr/>
              </a:pPr>
              <a:t>4/29/2021</a:t>
            </a:fld>
            <a:endParaRPr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dirty="0"/>
              <a:t>© Focus Education UK Ltd. </a:t>
            </a:r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0377DA-A267-4647-81C6-C466F7142076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43358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9800" y="6445250"/>
            <a:ext cx="584200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ooter Placeholder 1"/>
          <p:cNvSpPr txBox="1">
            <a:spLocks/>
          </p:cNvSpPr>
          <p:nvPr userDrawn="1"/>
        </p:nvSpPr>
        <p:spPr>
          <a:xfrm>
            <a:off x="3044825" y="6491288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="ctr" anchorCtr="1"/>
          <a:lstStyle>
            <a:defPPr>
              <a:defRPr lang="en-GB"/>
            </a:defPPr>
            <a:lvl1pPr marL="0" marR="0" lvl="0" indent="0" algn="ct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898989"/>
                </a:solidFill>
                <a:uFillTx/>
                <a:latin typeface="Calibri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dirty="0"/>
              <a:t>© Focus Education UK Ltd. </a:t>
            </a:r>
          </a:p>
        </p:txBody>
      </p:sp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3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F7800-02E1-4CC2-842C-5DD9EF076BD8}" type="datetime1">
              <a:rPr lang="en-US"/>
              <a:pPr>
                <a:defRPr/>
              </a:pPr>
              <a:t>4/29/2021</a:t>
            </a:fld>
            <a:endParaRPr dirty="0"/>
          </a:p>
        </p:txBody>
      </p:sp>
      <p:sp>
        <p:nvSpPr>
          <p:cNvPr id="7" name="Slide Number Placeholder 5"/>
          <p:cNvSpPr txBox="1"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BEA453-0036-4CA1-AAD5-3FEF21499C57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05249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B5D77DB5-6A83-421E-87BA-90BC53525E43}" type="datetime1">
              <a:rPr lang="en-US"/>
              <a:pPr>
                <a:defRPr/>
              </a:pPr>
              <a:t>4/29/2021</a:t>
            </a:fld>
            <a:endParaRPr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r>
              <a:rPr dirty="0"/>
              <a:t>© Focus Education UK Ltd. </a:t>
            </a:r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16442C7D-46E7-460A-A6DD-F655CDEAA14A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5131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p:transition spd="slow"/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lang="en-US" sz="4400" kern="1200">
          <a:solidFill>
            <a:srgbClr val="000000"/>
          </a:solidFill>
          <a:latin typeface="Calibri Light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800" kern="1200">
          <a:solidFill>
            <a:srgbClr val="000000"/>
          </a:solidFill>
          <a:latin typeface="Calibri"/>
        </a:defRPr>
      </a:lvl1pPr>
      <a:lvl2pPr marL="685800" lvl="1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400" kern="1200">
          <a:solidFill>
            <a:srgbClr val="000000"/>
          </a:solidFill>
          <a:latin typeface="Calibri"/>
        </a:defRPr>
      </a:lvl2pPr>
      <a:lvl3pPr marL="1143000" lvl="2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000" kern="1200">
          <a:solidFill>
            <a:srgbClr val="000000"/>
          </a:solidFill>
          <a:latin typeface="Calibri"/>
        </a:defRPr>
      </a:lvl3pPr>
      <a:lvl4pPr marL="1600200" lvl="3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</a:defRPr>
      </a:lvl4pPr>
      <a:lvl5pPr marL="2057400" lvl="4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3" Type="http://schemas.openxmlformats.org/officeDocument/2006/relationships/image" Target="../media/image2.jpg"/><Relationship Id="rId7" Type="http://schemas.openxmlformats.org/officeDocument/2006/relationships/image" Target="../media/image6.svg"/><Relationship Id="rId12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8.png"/><Relationship Id="rId5" Type="http://schemas.openxmlformats.org/officeDocument/2006/relationships/image" Target="../media/image4.jpg"/><Relationship Id="rId15" Type="http://schemas.openxmlformats.org/officeDocument/2006/relationships/image" Target="../media/image12.jpg"/><Relationship Id="rId10" Type="http://schemas.openxmlformats.org/officeDocument/2006/relationships/image" Target="../media/image9.svg"/><Relationship Id="rId4" Type="http://schemas.openxmlformats.org/officeDocument/2006/relationships/image" Target="../media/image3.jpg"/><Relationship Id="rId9" Type="http://schemas.openxmlformats.org/officeDocument/2006/relationships/image" Target="../media/image7.png"/><Relationship Id="rId1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 txBox="1">
            <a:spLocks noGrp="1" noChangeArrowheads="1"/>
          </p:cNvSpPr>
          <p:nvPr>
            <p:ph type="title"/>
          </p:nvPr>
        </p:nvSpPr>
        <p:spPr>
          <a:xfrm>
            <a:off x="644525" y="179388"/>
            <a:ext cx="7886700" cy="492125"/>
          </a:xfrm>
        </p:spPr>
        <p:txBody>
          <a:bodyPr anchorCtr="1"/>
          <a:lstStyle/>
          <a:p>
            <a:pPr algn="ctr" eaLnBrk="1" hangingPunct="1"/>
            <a:r>
              <a:rPr lang="en-GB" altLang="en-US" sz="2400" b="1" dirty="0" smtClean="0">
                <a:solidFill>
                  <a:srgbClr val="1B75BC"/>
                </a:solidFill>
                <a:latin typeface="Century Gothic" panose="020B0502020202020204" pitchFamily="34" charset="0"/>
              </a:rPr>
              <a:t>EYFS </a:t>
            </a:r>
            <a:r>
              <a:rPr lang="en-GB" altLang="en-US" sz="2400" b="1" dirty="0">
                <a:solidFill>
                  <a:srgbClr val="1B75BC"/>
                </a:solidFill>
                <a:latin typeface="Century Gothic" panose="020B0502020202020204" pitchFamily="34" charset="0"/>
              </a:rPr>
              <a:t>Maths Knowledge Mat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08C2DEE-C689-4D2E-AABD-BD49F2F817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5642362"/>
              </p:ext>
            </p:extLst>
          </p:nvPr>
        </p:nvGraphicFramePr>
        <p:xfrm>
          <a:off x="392990" y="681272"/>
          <a:ext cx="932227" cy="6043060"/>
        </p:xfrm>
        <a:graphic>
          <a:graphicData uri="http://schemas.openxmlformats.org/drawingml/2006/table">
            <a:tbl>
              <a:tblPr firstRow="1" firstCol="1" bandRow="1"/>
              <a:tblGrid>
                <a:gridCol w="932227">
                  <a:extLst>
                    <a:ext uri="{9D8B030D-6E8A-4147-A177-3AD203B41FA5}">
                      <a16:colId xmlns:a16="http://schemas.microsoft.com/office/drawing/2014/main" val="1331422168"/>
                    </a:ext>
                  </a:extLst>
                </a:gridCol>
              </a:tblGrid>
              <a:tr h="2815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b="1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Recognise and order numbers </a:t>
                      </a:r>
                      <a:r>
                        <a:rPr lang="en-GB" sz="9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en-GB" sz="900" b="1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 </a:t>
                      </a:r>
                      <a:r>
                        <a:rPr lang="en-GB" sz="9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endParaRPr lang="en-GB" sz="9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291" marR="49291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7270388"/>
                  </a:ext>
                </a:extLst>
              </a:tr>
              <a:tr h="2815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9291" marR="49291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5814053"/>
                  </a:ext>
                </a:extLst>
              </a:tr>
              <a:tr h="2815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9291" marR="49291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5367010"/>
                  </a:ext>
                </a:extLst>
              </a:tr>
              <a:tr h="2815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9291" marR="49291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8812024"/>
                  </a:ext>
                </a:extLst>
              </a:tr>
              <a:tr h="2815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9291" marR="49291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03672"/>
                  </a:ext>
                </a:extLst>
              </a:tr>
              <a:tr h="2815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49291" marR="49291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0907236"/>
                  </a:ext>
                </a:extLst>
              </a:tr>
              <a:tr h="2815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49291" marR="49291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646358"/>
                  </a:ext>
                </a:extLst>
              </a:tr>
              <a:tr h="2815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49291" marR="49291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9784080"/>
                  </a:ext>
                </a:extLst>
              </a:tr>
              <a:tr h="2815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49291" marR="49291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3078569"/>
                  </a:ext>
                </a:extLst>
              </a:tr>
              <a:tr h="2815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49291" marR="49291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0032876"/>
                  </a:ext>
                </a:extLst>
              </a:tr>
              <a:tr h="2815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49291" marR="49291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5882570"/>
                  </a:ext>
                </a:extLst>
              </a:tr>
              <a:tr h="2815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49291" marR="49291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0329711"/>
                  </a:ext>
                </a:extLst>
              </a:tr>
              <a:tr h="2815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49291" marR="49291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723607"/>
                  </a:ext>
                </a:extLst>
              </a:tr>
              <a:tr h="2815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49291" marR="49291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810170"/>
                  </a:ext>
                </a:extLst>
              </a:tr>
              <a:tr h="2815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49291" marR="49291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8745459"/>
                  </a:ext>
                </a:extLst>
              </a:tr>
              <a:tr h="2815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49291" marR="49291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6985163"/>
                  </a:ext>
                </a:extLst>
              </a:tr>
              <a:tr h="2815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49291" marR="49291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6315533"/>
                  </a:ext>
                </a:extLst>
              </a:tr>
              <a:tr h="2815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49291" marR="49291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2625224"/>
                  </a:ext>
                </a:extLst>
              </a:tr>
              <a:tr h="2815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49291" marR="49291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6044982"/>
                  </a:ext>
                </a:extLst>
              </a:tr>
              <a:tr h="2815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49291" marR="49291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0442500"/>
                  </a:ext>
                </a:extLst>
              </a:tr>
              <a:tr h="2815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49291" marR="49291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3073662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924FDE0-9293-417C-829A-A860EAB802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5293514"/>
              </p:ext>
            </p:extLst>
          </p:nvPr>
        </p:nvGraphicFramePr>
        <p:xfrm>
          <a:off x="1450285" y="642906"/>
          <a:ext cx="2491409" cy="1978255"/>
        </p:xfrm>
        <a:graphic>
          <a:graphicData uri="http://schemas.openxmlformats.org/drawingml/2006/table">
            <a:tbl>
              <a:tblPr firstRow="1" firstCol="1" bandRow="1"/>
              <a:tblGrid>
                <a:gridCol w="499278">
                  <a:extLst>
                    <a:ext uri="{9D8B030D-6E8A-4147-A177-3AD203B41FA5}">
                      <a16:colId xmlns:a16="http://schemas.microsoft.com/office/drawing/2014/main" val="1861585251"/>
                    </a:ext>
                  </a:extLst>
                </a:gridCol>
                <a:gridCol w="498780">
                  <a:extLst>
                    <a:ext uri="{9D8B030D-6E8A-4147-A177-3AD203B41FA5}">
                      <a16:colId xmlns:a16="http://schemas.microsoft.com/office/drawing/2014/main" val="2183296174"/>
                    </a:ext>
                  </a:extLst>
                </a:gridCol>
                <a:gridCol w="498780">
                  <a:extLst>
                    <a:ext uri="{9D8B030D-6E8A-4147-A177-3AD203B41FA5}">
                      <a16:colId xmlns:a16="http://schemas.microsoft.com/office/drawing/2014/main" val="2038507903"/>
                    </a:ext>
                  </a:extLst>
                </a:gridCol>
                <a:gridCol w="498282">
                  <a:extLst>
                    <a:ext uri="{9D8B030D-6E8A-4147-A177-3AD203B41FA5}">
                      <a16:colId xmlns:a16="http://schemas.microsoft.com/office/drawing/2014/main" val="2111428217"/>
                    </a:ext>
                  </a:extLst>
                </a:gridCol>
                <a:gridCol w="496289">
                  <a:extLst>
                    <a:ext uri="{9D8B030D-6E8A-4147-A177-3AD203B41FA5}">
                      <a16:colId xmlns:a16="http://schemas.microsoft.com/office/drawing/2014/main" val="3241601814"/>
                    </a:ext>
                  </a:extLst>
                </a:gridCol>
              </a:tblGrid>
              <a:tr h="395651">
                <a:tc gridSpan="5">
                  <a:txBody>
                    <a:bodyPr/>
                    <a:lstStyle/>
                    <a:p>
                      <a:pPr marL="10160" algn="ctr">
                        <a:spcAft>
                          <a:spcPts val="0"/>
                        </a:spcAft>
                      </a:pPr>
                      <a:r>
                        <a:rPr lang="en-GB" sz="12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Number bonds to 5</a:t>
                      </a:r>
                      <a:endParaRPr lang="en-GB" sz="11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1440148"/>
                  </a:ext>
                </a:extLst>
              </a:tr>
              <a:tr h="395651">
                <a:tc>
                  <a:txBody>
                    <a:bodyPr/>
                    <a:lstStyle/>
                    <a:p>
                      <a:pPr marL="9525" algn="ctr"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GB" sz="11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GB" sz="11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GB" sz="11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430" algn="ctr"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GB" sz="11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160" algn="ctr"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GB" sz="11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5295573"/>
                  </a:ext>
                </a:extLst>
              </a:tr>
              <a:tr h="395651">
                <a:tc>
                  <a:txBody>
                    <a:bodyPr/>
                    <a:lstStyle/>
                    <a:p>
                      <a:pPr marL="9525"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 + 1</a:t>
                      </a:r>
                      <a:endParaRPr lang="en-GB" sz="11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 + 2</a:t>
                      </a:r>
                      <a:endParaRPr lang="en-GB" sz="11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 + 3</a:t>
                      </a:r>
                      <a:endParaRPr lang="en-GB" sz="11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430"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 + 4</a:t>
                      </a:r>
                      <a:endParaRPr lang="en-GB" sz="11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160"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 + 5</a:t>
                      </a:r>
                      <a:endParaRPr lang="en-GB" sz="11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3995580"/>
                  </a:ext>
                </a:extLst>
              </a:tr>
              <a:tr h="395651">
                <a:tc>
                  <a:txBody>
                    <a:bodyPr/>
                    <a:lstStyle/>
                    <a:p>
                      <a:pPr marL="9525"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+ 1</a:t>
                      </a:r>
                      <a:endParaRPr lang="en-GB" sz="11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+ 2</a:t>
                      </a:r>
                      <a:endParaRPr lang="en-GB" sz="11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430"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+ 3</a:t>
                      </a:r>
                      <a:endParaRPr lang="en-GB" sz="11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160"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+ 4</a:t>
                      </a:r>
                      <a:endParaRPr lang="en-GB" sz="11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9705065"/>
                  </a:ext>
                </a:extLst>
              </a:tr>
              <a:tr h="395651">
                <a:tc>
                  <a:txBody>
                    <a:bodyPr/>
                    <a:lstStyle/>
                    <a:p>
                      <a:pPr marL="9525"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+ 2</a:t>
                      </a:r>
                      <a:endParaRPr lang="en-GB" sz="11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+ 3</a:t>
                      </a:r>
                      <a:endParaRPr lang="en-GB" sz="11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9050146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1719111-1161-4D14-9033-BBB9F10C72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3245187"/>
              </p:ext>
            </p:extLst>
          </p:nvPr>
        </p:nvGraphicFramePr>
        <p:xfrm>
          <a:off x="1437385" y="3912291"/>
          <a:ext cx="1469896" cy="1298346"/>
        </p:xfrm>
        <a:graphic>
          <a:graphicData uri="http://schemas.openxmlformats.org/drawingml/2006/table">
            <a:tbl>
              <a:tblPr firstRow="1" firstCol="1" bandRow="1"/>
              <a:tblGrid>
                <a:gridCol w="761973">
                  <a:extLst>
                    <a:ext uri="{9D8B030D-6E8A-4147-A177-3AD203B41FA5}">
                      <a16:colId xmlns:a16="http://schemas.microsoft.com/office/drawing/2014/main" val="2862412001"/>
                    </a:ext>
                  </a:extLst>
                </a:gridCol>
                <a:gridCol w="707923">
                  <a:extLst>
                    <a:ext uri="{9D8B030D-6E8A-4147-A177-3AD203B41FA5}">
                      <a16:colId xmlns:a16="http://schemas.microsoft.com/office/drawing/2014/main" val="3295534847"/>
                    </a:ext>
                  </a:extLst>
                </a:gridCol>
              </a:tblGrid>
              <a:tr h="1854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Number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Double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4499841"/>
                  </a:ext>
                </a:extLst>
              </a:tr>
              <a:tr h="1854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GB" sz="11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2020240"/>
                  </a:ext>
                </a:extLst>
              </a:tr>
              <a:tr h="1854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GB" sz="11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6860668"/>
                  </a:ext>
                </a:extLst>
              </a:tr>
              <a:tr h="1854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GB" sz="11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8927900"/>
                  </a:ext>
                </a:extLst>
              </a:tr>
              <a:tr h="1854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GB" sz="11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3508043"/>
                  </a:ext>
                </a:extLst>
              </a:tr>
              <a:tr h="1854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GB" sz="11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6052967"/>
                  </a:ext>
                </a:extLst>
              </a:tr>
              <a:tr h="1854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GB" sz="11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4435794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A20C9AB-E795-4AB0-8415-94AA50644B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1483516"/>
              </p:ext>
            </p:extLst>
          </p:nvPr>
        </p:nvGraphicFramePr>
        <p:xfrm>
          <a:off x="1448409" y="5293702"/>
          <a:ext cx="1463799" cy="1384521"/>
        </p:xfrm>
        <a:graphic>
          <a:graphicData uri="http://schemas.openxmlformats.org/drawingml/2006/table">
            <a:tbl>
              <a:tblPr firstRow="1" firstCol="1" bandRow="1"/>
              <a:tblGrid>
                <a:gridCol w="754599">
                  <a:extLst>
                    <a:ext uri="{9D8B030D-6E8A-4147-A177-3AD203B41FA5}">
                      <a16:colId xmlns:a16="http://schemas.microsoft.com/office/drawing/2014/main" val="2714799626"/>
                    </a:ext>
                  </a:extLst>
                </a:gridCol>
                <a:gridCol w="709200">
                  <a:extLst>
                    <a:ext uri="{9D8B030D-6E8A-4147-A177-3AD203B41FA5}">
                      <a16:colId xmlns:a16="http://schemas.microsoft.com/office/drawing/2014/main" val="3176704765"/>
                    </a:ext>
                  </a:extLst>
                </a:gridCol>
              </a:tblGrid>
              <a:tr h="2130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Number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00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Half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00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1604965"/>
                  </a:ext>
                </a:extLst>
              </a:tr>
              <a:tr h="1952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GB" sz="11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581388"/>
                  </a:ext>
                </a:extLst>
              </a:tr>
              <a:tr h="1952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GB" sz="11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3102778"/>
                  </a:ext>
                </a:extLst>
              </a:tr>
              <a:tr h="1952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GB" sz="11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511859"/>
                  </a:ext>
                </a:extLst>
              </a:tr>
              <a:tr h="1952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GB" sz="11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0512992"/>
                  </a:ext>
                </a:extLst>
              </a:tr>
              <a:tr h="1952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GB" sz="11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3822887"/>
                  </a:ext>
                </a:extLst>
              </a:tr>
              <a:tr h="1952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GB" sz="11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1427815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7E4B30F5-8ADD-4CC8-86C1-0FF506DB7C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0442037"/>
              </p:ext>
            </p:extLst>
          </p:nvPr>
        </p:nvGraphicFramePr>
        <p:xfrm>
          <a:off x="5819045" y="2935153"/>
          <a:ext cx="1995280" cy="1908175"/>
        </p:xfrm>
        <a:graphic>
          <a:graphicData uri="http://schemas.openxmlformats.org/drawingml/2006/table">
            <a:tbl>
              <a:tblPr firstRow="1" firstCol="1" bandRow="1"/>
              <a:tblGrid>
                <a:gridCol w="921853">
                  <a:extLst>
                    <a:ext uri="{9D8B030D-6E8A-4147-A177-3AD203B41FA5}">
                      <a16:colId xmlns:a16="http://schemas.microsoft.com/office/drawing/2014/main" val="1054268274"/>
                    </a:ext>
                  </a:extLst>
                </a:gridCol>
                <a:gridCol w="1073427">
                  <a:extLst>
                    <a:ext uri="{9D8B030D-6E8A-4147-A177-3AD203B41FA5}">
                      <a16:colId xmlns:a16="http://schemas.microsoft.com/office/drawing/2014/main" val="2878561228"/>
                    </a:ext>
                  </a:extLst>
                </a:gridCol>
              </a:tblGrid>
              <a:tr h="252095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Shapes including:</a:t>
                      </a:r>
                      <a:endParaRPr lang="en-GB" sz="12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75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5643468"/>
                  </a:ext>
                </a:extLst>
              </a:tr>
              <a:tr h="4140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circle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1545162"/>
                  </a:ext>
                </a:extLst>
              </a:tr>
              <a:tr h="4140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triangle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7603438"/>
                  </a:ext>
                </a:extLst>
              </a:tr>
              <a:tr h="4140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square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2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2078824"/>
                  </a:ext>
                </a:extLst>
              </a:tr>
              <a:tr h="4140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rectangle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5812984"/>
                  </a:ext>
                </a:extLst>
              </a:tr>
            </a:tbl>
          </a:graphicData>
        </a:graphic>
      </p:graphicFrame>
      <p:sp>
        <p:nvSpPr>
          <p:cNvPr id="11" name="Oval 10">
            <a:extLst>
              <a:ext uri="{FF2B5EF4-FFF2-40B4-BE49-F238E27FC236}">
                <a16:creationId xmlns:a16="http://schemas.microsoft.com/office/drawing/2014/main" id="{FA5AEBA4-E234-46EA-9C5C-A4A8E3718D29}"/>
              </a:ext>
            </a:extLst>
          </p:cNvPr>
          <p:cNvSpPr/>
          <p:nvPr/>
        </p:nvSpPr>
        <p:spPr>
          <a:xfrm>
            <a:off x="7059241" y="3231337"/>
            <a:ext cx="397566" cy="331305"/>
          </a:xfrm>
          <a:prstGeom prst="ellipse">
            <a:avLst/>
          </a:prstGeom>
          <a:solidFill>
            <a:srgbClr val="1B75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15AC7596-6EE4-44E7-A04B-FDF2688209D5}"/>
              </a:ext>
            </a:extLst>
          </p:cNvPr>
          <p:cNvSpPr/>
          <p:nvPr/>
        </p:nvSpPr>
        <p:spPr>
          <a:xfrm>
            <a:off x="6854110" y="3656237"/>
            <a:ext cx="330889" cy="295275"/>
          </a:xfrm>
          <a:prstGeom prst="triangle">
            <a:avLst/>
          </a:prstGeom>
          <a:solidFill>
            <a:srgbClr val="1B75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70C3D79B-710F-49F3-B43C-DC3E53C1FCB7}"/>
              </a:ext>
            </a:extLst>
          </p:cNvPr>
          <p:cNvSpPr/>
          <p:nvPr/>
        </p:nvSpPr>
        <p:spPr>
          <a:xfrm>
            <a:off x="7219698" y="3656237"/>
            <a:ext cx="133005" cy="295275"/>
          </a:xfrm>
          <a:prstGeom prst="triangle">
            <a:avLst/>
          </a:prstGeom>
          <a:solidFill>
            <a:srgbClr val="1B75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3B65F06-9613-421E-908C-DB7A1306B002}"/>
              </a:ext>
            </a:extLst>
          </p:cNvPr>
          <p:cNvSpPr/>
          <p:nvPr/>
        </p:nvSpPr>
        <p:spPr>
          <a:xfrm>
            <a:off x="7043366" y="4053471"/>
            <a:ext cx="397566" cy="331305"/>
          </a:xfrm>
          <a:prstGeom prst="rect">
            <a:avLst/>
          </a:prstGeom>
          <a:solidFill>
            <a:srgbClr val="1B75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53CE0BD-49D9-4AFC-BC1F-7CB74E37B38B}"/>
              </a:ext>
            </a:extLst>
          </p:cNvPr>
          <p:cNvSpPr/>
          <p:nvPr/>
        </p:nvSpPr>
        <p:spPr>
          <a:xfrm>
            <a:off x="6854110" y="4480149"/>
            <a:ext cx="873814" cy="295275"/>
          </a:xfrm>
          <a:prstGeom prst="rect">
            <a:avLst/>
          </a:prstGeom>
          <a:solidFill>
            <a:srgbClr val="1B75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32" name="Table 31">
            <a:extLst>
              <a:ext uri="{FF2B5EF4-FFF2-40B4-BE49-F238E27FC236}">
                <a16:creationId xmlns:a16="http://schemas.microsoft.com/office/drawing/2014/main" id="{9FFDE964-EB8E-463F-B909-B0BEF26326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4821884"/>
              </p:ext>
            </p:extLst>
          </p:nvPr>
        </p:nvGraphicFramePr>
        <p:xfrm>
          <a:off x="1441278" y="2810976"/>
          <a:ext cx="2484000" cy="1036320"/>
        </p:xfrm>
        <a:graphic>
          <a:graphicData uri="http://schemas.openxmlformats.org/drawingml/2006/table">
            <a:tbl>
              <a:tblPr firstRow="1" firstCol="1" bandRow="1"/>
              <a:tblGrid>
                <a:gridCol w="828000">
                  <a:extLst>
                    <a:ext uri="{9D8B030D-6E8A-4147-A177-3AD203B41FA5}">
                      <a16:colId xmlns:a16="http://schemas.microsoft.com/office/drawing/2014/main" val="1800873312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803674969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674772089"/>
                    </a:ext>
                  </a:extLst>
                </a:gridCol>
              </a:tblGrid>
              <a:tr h="126740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Capacity</a:t>
                      </a:r>
                      <a:endParaRPr lang="en-GB" sz="10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7194114"/>
                  </a:ext>
                </a:extLst>
              </a:tr>
              <a:tr h="1267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Empty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Half Full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Full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5805782"/>
                  </a:ext>
                </a:extLst>
              </a:tr>
              <a:tr h="5846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200" dirty="0" smtClean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US" sz="1200" dirty="0" smtClean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US" sz="1200" dirty="0" smtClean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3009217"/>
                  </a:ext>
                </a:extLst>
              </a:tr>
            </a:tbl>
          </a:graphicData>
        </a:graphic>
      </p:graphicFrame>
      <p:pic>
        <p:nvPicPr>
          <p:cNvPr id="40" name="Picture 39">
            <a:extLst>
              <a:ext uri="{FF2B5EF4-FFF2-40B4-BE49-F238E27FC236}">
                <a16:creationId xmlns:a16="http://schemas.microsoft.com/office/drawing/2014/main" id="{B25875D2-C4FE-47E5-8498-6C5C53BC82C2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704109" y="3231337"/>
            <a:ext cx="427753" cy="502698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4660ABB9-11BC-4526-A07B-61CDE5AF93DC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2565413" y="3231337"/>
            <a:ext cx="406529" cy="49502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9A67D9B4-5CE4-4337-B9D8-78E930FFD171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3372058" y="3231337"/>
            <a:ext cx="449637" cy="489502"/>
          </a:xfrm>
          <a:prstGeom prst="rect">
            <a:avLst/>
          </a:prstGeom>
        </p:spPr>
      </p:pic>
      <p:graphicFrame>
        <p:nvGraphicFramePr>
          <p:cNvPr id="33" name="Table 32">
            <a:extLst>
              <a:ext uri="{FF2B5EF4-FFF2-40B4-BE49-F238E27FC236}">
                <a16:creationId xmlns:a16="http://schemas.microsoft.com/office/drawing/2014/main" id="{EA2B8632-97F8-4B9F-B9AB-B8A9F932E7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3016137"/>
              </p:ext>
            </p:extLst>
          </p:nvPr>
        </p:nvGraphicFramePr>
        <p:xfrm>
          <a:off x="6473289" y="819662"/>
          <a:ext cx="2485179" cy="1801500"/>
        </p:xfrm>
        <a:graphic>
          <a:graphicData uri="http://schemas.openxmlformats.org/drawingml/2006/table">
            <a:tbl>
              <a:tblPr firstRow="1" firstCol="1" bandRow="1"/>
              <a:tblGrid>
                <a:gridCol w="2485179">
                  <a:extLst>
                    <a:ext uri="{9D8B030D-6E8A-4147-A177-3AD203B41FA5}">
                      <a16:colId xmlns:a16="http://schemas.microsoft.com/office/drawing/2014/main" val="1118574104"/>
                    </a:ext>
                  </a:extLst>
                </a:gridCol>
              </a:tblGrid>
              <a:tr h="2209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Adding and subtracting</a:t>
                      </a:r>
                      <a:endParaRPr lang="en-GB" sz="1100" b="1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9087844"/>
                  </a:ext>
                </a:extLst>
              </a:tr>
              <a:tr h="1580515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900" b="1" i="0" dirty="0" smtClean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Add two single digit numbers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900" b="1" i="0" dirty="0" smtClean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900" b="1" i="0" dirty="0" smtClean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Subtract a single digit number from another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900" b="1" i="0" dirty="0" smtClean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900" b="1" i="0" dirty="0" smtClean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Say</a:t>
                      </a:r>
                      <a:r>
                        <a:rPr lang="en-US" sz="900" b="1" i="0" baseline="0" dirty="0" smtClean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one more/one fewer than a given number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GB" sz="900" b="1" i="0" dirty="0" smtClean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GB" sz="9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9884581"/>
                  </a:ext>
                </a:extLst>
              </a:tr>
            </a:tbl>
          </a:graphicData>
        </a:graphic>
      </p:graphicFrame>
      <p:graphicFrame>
        <p:nvGraphicFramePr>
          <p:cNvPr id="34" name="Table 33">
            <a:extLst>
              <a:ext uri="{FF2B5EF4-FFF2-40B4-BE49-F238E27FC236}">
                <a16:creationId xmlns:a16="http://schemas.microsoft.com/office/drawing/2014/main" id="{66CB8209-F81D-4330-8BEE-459A196FDE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5145567"/>
              </p:ext>
            </p:extLst>
          </p:nvPr>
        </p:nvGraphicFramePr>
        <p:xfrm>
          <a:off x="7918959" y="2940182"/>
          <a:ext cx="1033286" cy="3557164"/>
        </p:xfrm>
        <a:graphic>
          <a:graphicData uri="http://schemas.openxmlformats.org/drawingml/2006/table">
            <a:tbl>
              <a:tblPr firstRow="1" firstCol="1" bandRow="1"/>
              <a:tblGrid>
                <a:gridCol w="1033286">
                  <a:extLst>
                    <a:ext uri="{9D8B030D-6E8A-4147-A177-3AD203B41FA5}">
                      <a16:colId xmlns:a16="http://schemas.microsoft.com/office/drawing/2014/main" val="3120866555"/>
                    </a:ext>
                  </a:extLst>
                </a:gridCol>
              </a:tblGrid>
              <a:tr h="3749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Days of the </a:t>
                      </a:r>
                      <a:r>
                        <a:rPr lang="en-GB" sz="1000" b="1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Week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b="1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(in discussion)</a:t>
                      </a:r>
                      <a:endParaRPr lang="en-GB" sz="10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1404429"/>
                  </a:ext>
                </a:extLst>
              </a:tr>
              <a:tr h="4428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Monday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970719"/>
                  </a:ext>
                </a:extLst>
              </a:tr>
              <a:tr h="4428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Tuesday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0900547"/>
                  </a:ext>
                </a:extLst>
              </a:tr>
              <a:tr h="4428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Wednesday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1730038"/>
                  </a:ext>
                </a:extLst>
              </a:tr>
              <a:tr h="4428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Thursday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366689"/>
                  </a:ext>
                </a:extLst>
              </a:tr>
              <a:tr h="4428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Friday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0198604"/>
                  </a:ext>
                </a:extLst>
              </a:tr>
              <a:tr h="4428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Saturday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254627"/>
                  </a:ext>
                </a:extLst>
              </a:tr>
              <a:tr h="4428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Sunday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1604843"/>
                  </a:ext>
                </a:extLst>
              </a:tr>
            </a:tbl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E99B546-9FA7-4BD3-8B3B-5DE7A1F3F2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6798699"/>
              </p:ext>
            </p:extLst>
          </p:nvPr>
        </p:nvGraphicFramePr>
        <p:xfrm>
          <a:off x="4031212" y="674005"/>
          <a:ext cx="2354840" cy="2142483"/>
        </p:xfrm>
        <a:graphic>
          <a:graphicData uri="http://schemas.openxmlformats.org/drawingml/2006/table">
            <a:tbl>
              <a:tblPr firstRow="1" firstCol="1" bandRow="1"/>
              <a:tblGrid>
                <a:gridCol w="287655">
                  <a:extLst>
                    <a:ext uri="{9D8B030D-6E8A-4147-A177-3AD203B41FA5}">
                      <a16:colId xmlns:a16="http://schemas.microsoft.com/office/drawing/2014/main" val="1639060672"/>
                    </a:ext>
                  </a:extLst>
                </a:gridCol>
                <a:gridCol w="800272">
                  <a:extLst>
                    <a:ext uri="{9D8B030D-6E8A-4147-A177-3AD203B41FA5}">
                      <a16:colId xmlns:a16="http://schemas.microsoft.com/office/drawing/2014/main" val="340851175"/>
                    </a:ext>
                  </a:extLst>
                </a:gridCol>
                <a:gridCol w="321849">
                  <a:extLst>
                    <a:ext uri="{9D8B030D-6E8A-4147-A177-3AD203B41FA5}">
                      <a16:colId xmlns:a16="http://schemas.microsoft.com/office/drawing/2014/main" val="1383832617"/>
                    </a:ext>
                  </a:extLst>
                </a:gridCol>
                <a:gridCol w="945064">
                  <a:extLst>
                    <a:ext uri="{9D8B030D-6E8A-4147-A177-3AD203B41FA5}">
                      <a16:colId xmlns:a16="http://schemas.microsoft.com/office/drawing/2014/main" val="326315358"/>
                    </a:ext>
                  </a:extLst>
                </a:gridCol>
              </a:tblGrid>
              <a:tr h="273435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Quantity To 10</a:t>
                      </a:r>
                      <a:endParaRPr lang="en-GB" sz="12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9803070"/>
                  </a:ext>
                </a:extLst>
              </a:tr>
              <a:tr h="3758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GB" sz="12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GB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1883541"/>
                  </a:ext>
                </a:extLst>
              </a:tr>
              <a:tr h="3758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GB" sz="12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GB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7394124"/>
                  </a:ext>
                </a:extLst>
              </a:tr>
              <a:tr h="3758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GB" sz="12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GB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3084055"/>
                  </a:ext>
                </a:extLst>
              </a:tr>
              <a:tr h="3758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GB" sz="12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GB" sz="12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5734526"/>
                  </a:ext>
                </a:extLst>
              </a:tr>
              <a:tr h="2719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GB" sz="12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GB" sz="12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9100719"/>
                  </a:ext>
                </a:extLst>
              </a:tr>
            </a:tbl>
          </a:graphicData>
        </a:graphic>
      </p:graphicFrame>
      <p:pic>
        <p:nvPicPr>
          <p:cNvPr id="7" name="Graphic 6" descr="Beetle">
            <a:extLst>
              <a:ext uri="{FF2B5EF4-FFF2-40B4-BE49-F238E27FC236}">
                <a16:creationId xmlns:a16="http://schemas.microsoft.com/office/drawing/2014/main" id="{28D34107-F229-44D8-9D53-D7EAEC416308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4349405" y="989854"/>
            <a:ext cx="109440" cy="166590"/>
          </a:xfrm>
          <a:prstGeom prst="rect">
            <a:avLst/>
          </a:prstGeom>
        </p:spPr>
      </p:pic>
      <p:pic>
        <p:nvPicPr>
          <p:cNvPr id="8" name="Graphic 7" descr="Beetle">
            <a:extLst>
              <a:ext uri="{FF2B5EF4-FFF2-40B4-BE49-F238E27FC236}">
                <a16:creationId xmlns:a16="http://schemas.microsoft.com/office/drawing/2014/main" id="{5C7EEA35-C4F6-4E11-8BA9-75867249D781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4349405" y="1352611"/>
            <a:ext cx="109440" cy="166590"/>
          </a:xfrm>
          <a:prstGeom prst="rect">
            <a:avLst/>
          </a:prstGeom>
        </p:spPr>
      </p:pic>
      <p:pic>
        <p:nvPicPr>
          <p:cNvPr id="14" name="Graphic 13" descr="Beetle">
            <a:extLst>
              <a:ext uri="{FF2B5EF4-FFF2-40B4-BE49-F238E27FC236}">
                <a16:creationId xmlns:a16="http://schemas.microsoft.com/office/drawing/2014/main" id="{6C3F2BB7-F216-40EC-B760-CEEAB505C54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4478435" y="1352611"/>
            <a:ext cx="109440" cy="166590"/>
          </a:xfrm>
          <a:prstGeom prst="rect">
            <a:avLst/>
          </a:prstGeom>
        </p:spPr>
      </p:pic>
      <p:pic>
        <p:nvPicPr>
          <p:cNvPr id="15" name="Graphic 14" descr="Beetle">
            <a:extLst>
              <a:ext uri="{FF2B5EF4-FFF2-40B4-BE49-F238E27FC236}">
                <a16:creationId xmlns:a16="http://schemas.microsoft.com/office/drawing/2014/main" id="{942428D2-EEE6-4B2F-A05F-98F537F8F2DC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4349405" y="1732090"/>
            <a:ext cx="109440" cy="166590"/>
          </a:xfrm>
          <a:prstGeom prst="rect">
            <a:avLst/>
          </a:prstGeom>
        </p:spPr>
      </p:pic>
      <p:pic>
        <p:nvPicPr>
          <p:cNvPr id="16" name="Graphic 15" descr="Beetle">
            <a:extLst>
              <a:ext uri="{FF2B5EF4-FFF2-40B4-BE49-F238E27FC236}">
                <a16:creationId xmlns:a16="http://schemas.microsoft.com/office/drawing/2014/main" id="{8DFEBECE-090F-4BBE-88F1-F1A82F9D50E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4478435" y="1732090"/>
            <a:ext cx="109440" cy="166590"/>
          </a:xfrm>
          <a:prstGeom prst="rect">
            <a:avLst/>
          </a:prstGeom>
        </p:spPr>
      </p:pic>
      <p:pic>
        <p:nvPicPr>
          <p:cNvPr id="17" name="Graphic 16" descr="Beetle">
            <a:extLst>
              <a:ext uri="{FF2B5EF4-FFF2-40B4-BE49-F238E27FC236}">
                <a16:creationId xmlns:a16="http://schemas.microsoft.com/office/drawing/2014/main" id="{E3B72CA6-3A3A-43A9-8A20-6171B3D6F4F9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4607982" y="1732090"/>
            <a:ext cx="109440" cy="166590"/>
          </a:xfrm>
          <a:prstGeom prst="rect">
            <a:avLst/>
          </a:prstGeom>
        </p:spPr>
      </p:pic>
      <p:pic>
        <p:nvPicPr>
          <p:cNvPr id="18" name="Graphic 17" descr="Beetle">
            <a:extLst>
              <a:ext uri="{FF2B5EF4-FFF2-40B4-BE49-F238E27FC236}">
                <a16:creationId xmlns:a16="http://schemas.microsoft.com/office/drawing/2014/main" id="{1198A69E-16EA-4511-89E4-B6410F510D48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4349405" y="2096581"/>
            <a:ext cx="109440" cy="166590"/>
          </a:xfrm>
          <a:prstGeom prst="rect">
            <a:avLst/>
          </a:prstGeom>
        </p:spPr>
      </p:pic>
      <p:pic>
        <p:nvPicPr>
          <p:cNvPr id="19" name="Graphic 18" descr="Beetle">
            <a:extLst>
              <a:ext uri="{FF2B5EF4-FFF2-40B4-BE49-F238E27FC236}">
                <a16:creationId xmlns:a16="http://schemas.microsoft.com/office/drawing/2014/main" id="{77B5DB65-1ECD-4AA0-8BF4-7F8FB53D9734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4474783" y="2096581"/>
            <a:ext cx="109440" cy="166590"/>
          </a:xfrm>
          <a:prstGeom prst="rect">
            <a:avLst/>
          </a:prstGeom>
        </p:spPr>
      </p:pic>
      <p:pic>
        <p:nvPicPr>
          <p:cNvPr id="39" name="Graphic 38" descr="Beetle">
            <a:extLst>
              <a:ext uri="{FF2B5EF4-FFF2-40B4-BE49-F238E27FC236}">
                <a16:creationId xmlns:a16="http://schemas.microsoft.com/office/drawing/2014/main" id="{35360A9A-2D21-4F5F-A589-7C7712501071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4613094" y="2096581"/>
            <a:ext cx="109440" cy="166590"/>
          </a:xfrm>
          <a:prstGeom prst="rect">
            <a:avLst/>
          </a:prstGeom>
        </p:spPr>
      </p:pic>
      <p:pic>
        <p:nvPicPr>
          <p:cNvPr id="47" name="Graphic 46" descr="Beetle">
            <a:extLst>
              <a:ext uri="{FF2B5EF4-FFF2-40B4-BE49-F238E27FC236}">
                <a16:creationId xmlns:a16="http://schemas.microsoft.com/office/drawing/2014/main" id="{90CF97C3-19B0-4565-94C5-6DEE6E64F7DC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4747142" y="2096581"/>
            <a:ext cx="109440" cy="166590"/>
          </a:xfrm>
          <a:prstGeom prst="rect">
            <a:avLst/>
          </a:prstGeom>
        </p:spPr>
      </p:pic>
      <p:pic>
        <p:nvPicPr>
          <p:cNvPr id="49" name="Graphic 48" descr="Beetle">
            <a:extLst>
              <a:ext uri="{FF2B5EF4-FFF2-40B4-BE49-F238E27FC236}">
                <a16:creationId xmlns:a16="http://schemas.microsoft.com/office/drawing/2014/main" id="{F8E525DD-B4F8-4DC2-82BC-DFFB57BBE410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4334372" y="2477798"/>
            <a:ext cx="109440" cy="166590"/>
          </a:xfrm>
          <a:prstGeom prst="rect">
            <a:avLst/>
          </a:prstGeom>
        </p:spPr>
      </p:pic>
      <p:pic>
        <p:nvPicPr>
          <p:cNvPr id="51" name="Graphic 50" descr="Beetle">
            <a:extLst>
              <a:ext uri="{FF2B5EF4-FFF2-40B4-BE49-F238E27FC236}">
                <a16:creationId xmlns:a16="http://schemas.microsoft.com/office/drawing/2014/main" id="{3996A4A0-15F7-4A4F-A45A-BFAE78BBECC0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4456098" y="2472039"/>
            <a:ext cx="109440" cy="166590"/>
          </a:xfrm>
          <a:prstGeom prst="rect">
            <a:avLst/>
          </a:prstGeom>
        </p:spPr>
      </p:pic>
      <p:pic>
        <p:nvPicPr>
          <p:cNvPr id="53" name="Graphic 52" descr="Beetle">
            <a:extLst>
              <a:ext uri="{FF2B5EF4-FFF2-40B4-BE49-F238E27FC236}">
                <a16:creationId xmlns:a16="http://schemas.microsoft.com/office/drawing/2014/main" id="{A0BE24F1-B2C4-436D-B44B-3B0BBFECC938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4590750" y="2475730"/>
            <a:ext cx="109440" cy="166590"/>
          </a:xfrm>
          <a:prstGeom prst="rect">
            <a:avLst/>
          </a:prstGeom>
        </p:spPr>
      </p:pic>
      <p:pic>
        <p:nvPicPr>
          <p:cNvPr id="55" name="Graphic 54" descr="Beetle">
            <a:extLst>
              <a:ext uri="{FF2B5EF4-FFF2-40B4-BE49-F238E27FC236}">
                <a16:creationId xmlns:a16="http://schemas.microsoft.com/office/drawing/2014/main" id="{9EDE3DE3-47E1-4768-8598-91B49449D558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4722534" y="2472039"/>
            <a:ext cx="109440" cy="166590"/>
          </a:xfrm>
          <a:prstGeom prst="rect">
            <a:avLst/>
          </a:prstGeom>
        </p:spPr>
      </p:pic>
      <p:pic>
        <p:nvPicPr>
          <p:cNvPr id="57" name="Graphic 56" descr="Beetle">
            <a:extLst>
              <a:ext uri="{FF2B5EF4-FFF2-40B4-BE49-F238E27FC236}">
                <a16:creationId xmlns:a16="http://schemas.microsoft.com/office/drawing/2014/main" id="{E1A0EC21-3A6A-4741-96E2-389226F46BE7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4850191" y="2472039"/>
            <a:ext cx="109440" cy="166590"/>
          </a:xfrm>
          <a:prstGeom prst="rect">
            <a:avLst/>
          </a:prstGeom>
        </p:spPr>
      </p:pic>
      <p:pic>
        <p:nvPicPr>
          <p:cNvPr id="59" name="Graphic 58" descr="Beetle">
            <a:extLst>
              <a:ext uri="{FF2B5EF4-FFF2-40B4-BE49-F238E27FC236}">
                <a16:creationId xmlns:a16="http://schemas.microsoft.com/office/drawing/2014/main" id="{9C57C74A-FC20-4C9E-BF29-292BF2B220A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5475862" y="991494"/>
            <a:ext cx="109440" cy="166590"/>
          </a:xfrm>
          <a:prstGeom prst="rect">
            <a:avLst/>
          </a:prstGeom>
        </p:spPr>
      </p:pic>
      <p:pic>
        <p:nvPicPr>
          <p:cNvPr id="61" name="Graphic 60" descr="Beetle">
            <a:extLst>
              <a:ext uri="{FF2B5EF4-FFF2-40B4-BE49-F238E27FC236}">
                <a16:creationId xmlns:a16="http://schemas.microsoft.com/office/drawing/2014/main" id="{8C17C2FE-C411-4420-AE92-160768EB7944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5603903" y="991494"/>
            <a:ext cx="109440" cy="166590"/>
          </a:xfrm>
          <a:prstGeom prst="rect">
            <a:avLst/>
          </a:prstGeom>
        </p:spPr>
      </p:pic>
      <p:pic>
        <p:nvPicPr>
          <p:cNvPr id="63" name="Graphic 62" descr="Beetle">
            <a:extLst>
              <a:ext uri="{FF2B5EF4-FFF2-40B4-BE49-F238E27FC236}">
                <a16:creationId xmlns:a16="http://schemas.microsoft.com/office/drawing/2014/main" id="{A7F40985-101F-46B4-834D-FD40B1A891C8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5731944" y="991494"/>
            <a:ext cx="109440" cy="166590"/>
          </a:xfrm>
          <a:prstGeom prst="rect">
            <a:avLst/>
          </a:prstGeom>
        </p:spPr>
      </p:pic>
      <p:pic>
        <p:nvPicPr>
          <p:cNvPr id="4096" name="Graphic 4095" descr="Beetle">
            <a:extLst>
              <a:ext uri="{FF2B5EF4-FFF2-40B4-BE49-F238E27FC236}">
                <a16:creationId xmlns:a16="http://schemas.microsoft.com/office/drawing/2014/main" id="{6EFD0401-2F5C-44D7-AD16-89E4280C5396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5859985" y="991494"/>
            <a:ext cx="109440" cy="166590"/>
          </a:xfrm>
          <a:prstGeom prst="rect">
            <a:avLst/>
          </a:prstGeom>
        </p:spPr>
      </p:pic>
      <p:pic>
        <p:nvPicPr>
          <p:cNvPr id="4097" name="Graphic 4096" descr="Beetle">
            <a:extLst>
              <a:ext uri="{FF2B5EF4-FFF2-40B4-BE49-F238E27FC236}">
                <a16:creationId xmlns:a16="http://schemas.microsoft.com/office/drawing/2014/main" id="{7EA744F6-3A99-4A8E-B521-CF4E56EEE386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5988026" y="992158"/>
            <a:ext cx="109440" cy="166590"/>
          </a:xfrm>
          <a:prstGeom prst="rect">
            <a:avLst/>
          </a:prstGeom>
        </p:spPr>
      </p:pic>
      <p:pic>
        <p:nvPicPr>
          <p:cNvPr id="4099" name="Graphic 4098" descr="Beetle">
            <a:extLst>
              <a:ext uri="{FF2B5EF4-FFF2-40B4-BE49-F238E27FC236}">
                <a16:creationId xmlns:a16="http://schemas.microsoft.com/office/drawing/2014/main" id="{06C5CBDE-F0B4-403C-BA34-37EA5398E464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5475862" y="1162810"/>
            <a:ext cx="109440" cy="166590"/>
          </a:xfrm>
          <a:prstGeom prst="rect">
            <a:avLst/>
          </a:prstGeom>
        </p:spPr>
      </p:pic>
      <p:pic>
        <p:nvPicPr>
          <p:cNvPr id="4100" name="Graphic 4099" descr="Beetle">
            <a:extLst>
              <a:ext uri="{FF2B5EF4-FFF2-40B4-BE49-F238E27FC236}">
                <a16:creationId xmlns:a16="http://schemas.microsoft.com/office/drawing/2014/main" id="{0233DA50-B66D-4A11-A9B0-33C64C9CCE45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5475862" y="1355445"/>
            <a:ext cx="109440" cy="166590"/>
          </a:xfrm>
          <a:prstGeom prst="rect">
            <a:avLst/>
          </a:prstGeom>
        </p:spPr>
      </p:pic>
      <p:pic>
        <p:nvPicPr>
          <p:cNvPr id="4101" name="Graphic 4100" descr="Beetle">
            <a:extLst>
              <a:ext uri="{FF2B5EF4-FFF2-40B4-BE49-F238E27FC236}">
                <a16:creationId xmlns:a16="http://schemas.microsoft.com/office/drawing/2014/main" id="{FFB5E4B1-66C5-4DA4-BEFA-9F2B0F1FC05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5606966" y="1354251"/>
            <a:ext cx="109440" cy="166590"/>
          </a:xfrm>
          <a:prstGeom prst="rect">
            <a:avLst/>
          </a:prstGeom>
        </p:spPr>
      </p:pic>
      <p:pic>
        <p:nvPicPr>
          <p:cNvPr id="4102" name="Graphic 4101" descr="Beetle">
            <a:extLst>
              <a:ext uri="{FF2B5EF4-FFF2-40B4-BE49-F238E27FC236}">
                <a16:creationId xmlns:a16="http://schemas.microsoft.com/office/drawing/2014/main" id="{F8A676BA-B9CB-4785-AE06-31A6561678B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5731944" y="1354251"/>
            <a:ext cx="109440" cy="166590"/>
          </a:xfrm>
          <a:prstGeom prst="rect">
            <a:avLst/>
          </a:prstGeom>
        </p:spPr>
      </p:pic>
      <p:pic>
        <p:nvPicPr>
          <p:cNvPr id="4103" name="Graphic 4102" descr="Beetle">
            <a:extLst>
              <a:ext uri="{FF2B5EF4-FFF2-40B4-BE49-F238E27FC236}">
                <a16:creationId xmlns:a16="http://schemas.microsoft.com/office/drawing/2014/main" id="{9216095F-5B4A-4585-809F-12CFB9F6D4EF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5859985" y="1345241"/>
            <a:ext cx="109440" cy="166590"/>
          </a:xfrm>
          <a:prstGeom prst="rect">
            <a:avLst/>
          </a:prstGeom>
        </p:spPr>
      </p:pic>
      <p:pic>
        <p:nvPicPr>
          <p:cNvPr id="4104" name="Graphic 4103" descr="Beetle">
            <a:extLst>
              <a:ext uri="{FF2B5EF4-FFF2-40B4-BE49-F238E27FC236}">
                <a16:creationId xmlns:a16="http://schemas.microsoft.com/office/drawing/2014/main" id="{4E136C50-8B9F-41A2-962F-5063A147D165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5984963" y="1345241"/>
            <a:ext cx="109440" cy="166590"/>
          </a:xfrm>
          <a:prstGeom prst="rect">
            <a:avLst/>
          </a:prstGeom>
        </p:spPr>
      </p:pic>
      <p:pic>
        <p:nvPicPr>
          <p:cNvPr id="4105" name="Graphic 4104" descr="Beetle">
            <a:extLst>
              <a:ext uri="{FF2B5EF4-FFF2-40B4-BE49-F238E27FC236}">
                <a16:creationId xmlns:a16="http://schemas.microsoft.com/office/drawing/2014/main" id="{47855E10-94CC-4DAD-83F7-D62A7444E696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5480741" y="1520804"/>
            <a:ext cx="109440" cy="166590"/>
          </a:xfrm>
          <a:prstGeom prst="rect">
            <a:avLst/>
          </a:prstGeom>
        </p:spPr>
      </p:pic>
      <p:pic>
        <p:nvPicPr>
          <p:cNvPr id="4106" name="Graphic 4105" descr="Beetle">
            <a:extLst>
              <a:ext uri="{FF2B5EF4-FFF2-40B4-BE49-F238E27FC236}">
                <a16:creationId xmlns:a16="http://schemas.microsoft.com/office/drawing/2014/main" id="{BA8DA2AF-BEA6-4C9F-851D-4986D60B29E5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5603903" y="1516520"/>
            <a:ext cx="109440" cy="166590"/>
          </a:xfrm>
          <a:prstGeom prst="rect">
            <a:avLst/>
          </a:prstGeom>
        </p:spPr>
      </p:pic>
      <p:pic>
        <p:nvPicPr>
          <p:cNvPr id="4107" name="Graphic 4106" descr="Beetle">
            <a:extLst>
              <a:ext uri="{FF2B5EF4-FFF2-40B4-BE49-F238E27FC236}">
                <a16:creationId xmlns:a16="http://schemas.microsoft.com/office/drawing/2014/main" id="{B4CD871B-41BA-4855-8067-54566F3857AD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5480741" y="1731121"/>
            <a:ext cx="109440" cy="166590"/>
          </a:xfrm>
          <a:prstGeom prst="rect">
            <a:avLst/>
          </a:prstGeom>
        </p:spPr>
      </p:pic>
      <p:pic>
        <p:nvPicPr>
          <p:cNvPr id="4108" name="Graphic 4107" descr="Beetle">
            <a:extLst>
              <a:ext uri="{FF2B5EF4-FFF2-40B4-BE49-F238E27FC236}">
                <a16:creationId xmlns:a16="http://schemas.microsoft.com/office/drawing/2014/main" id="{E5ACD1DB-7C8D-4B35-B866-7992F53E1AC0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5610288" y="1727066"/>
            <a:ext cx="109440" cy="166590"/>
          </a:xfrm>
          <a:prstGeom prst="rect">
            <a:avLst/>
          </a:prstGeom>
        </p:spPr>
      </p:pic>
      <p:pic>
        <p:nvPicPr>
          <p:cNvPr id="4109" name="Graphic 4108" descr="Beetle">
            <a:extLst>
              <a:ext uri="{FF2B5EF4-FFF2-40B4-BE49-F238E27FC236}">
                <a16:creationId xmlns:a16="http://schemas.microsoft.com/office/drawing/2014/main" id="{96FB432E-4C85-40EB-9DA6-70E8C0D59320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5742381" y="1726992"/>
            <a:ext cx="109440" cy="166590"/>
          </a:xfrm>
          <a:prstGeom prst="rect">
            <a:avLst/>
          </a:prstGeom>
        </p:spPr>
      </p:pic>
      <p:pic>
        <p:nvPicPr>
          <p:cNvPr id="4110" name="Graphic 4109" descr="Beetle">
            <a:extLst>
              <a:ext uri="{FF2B5EF4-FFF2-40B4-BE49-F238E27FC236}">
                <a16:creationId xmlns:a16="http://schemas.microsoft.com/office/drawing/2014/main" id="{C17E1902-040B-413F-A59C-01FAEAB9A338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5863503" y="1726992"/>
            <a:ext cx="109440" cy="166590"/>
          </a:xfrm>
          <a:prstGeom prst="rect">
            <a:avLst/>
          </a:prstGeom>
        </p:spPr>
      </p:pic>
      <p:pic>
        <p:nvPicPr>
          <p:cNvPr id="4111" name="Graphic 4110" descr="Beetle">
            <a:extLst>
              <a:ext uri="{FF2B5EF4-FFF2-40B4-BE49-F238E27FC236}">
                <a16:creationId xmlns:a16="http://schemas.microsoft.com/office/drawing/2014/main" id="{78F05146-4A5C-44ED-8648-F6A907EA2E2C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5998881" y="1726992"/>
            <a:ext cx="109440" cy="166590"/>
          </a:xfrm>
          <a:prstGeom prst="rect">
            <a:avLst/>
          </a:prstGeom>
        </p:spPr>
      </p:pic>
      <p:pic>
        <p:nvPicPr>
          <p:cNvPr id="4112" name="Graphic 4111" descr="Beetle">
            <a:extLst>
              <a:ext uri="{FF2B5EF4-FFF2-40B4-BE49-F238E27FC236}">
                <a16:creationId xmlns:a16="http://schemas.microsoft.com/office/drawing/2014/main" id="{64BD4CB3-82CA-487C-8CD4-9DC2EE2E6CA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5483804" y="1896205"/>
            <a:ext cx="109440" cy="166590"/>
          </a:xfrm>
          <a:prstGeom prst="rect">
            <a:avLst/>
          </a:prstGeom>
        </p:spPr>
      </p:pic>
      <p:pic>
        <p:nvPicPr>
          <p:cNvPr id="4113" name="Graphic 4112" descr="Beetle">
            <a:extLst>
              <a:ext uri="{FF2B5EF4-FFF2-40B4-BE49-F238E27FC236}">
                <a16:creationId xmlns:a16="http://schemas.microsoft.com/office/drawing/2014/main" id="{AE328153-1B0C-4F8B-889B-48DA3EB1184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5617402" y="1889335"/>
            <a:ext cx="109440" cy="166590"/>
          </a:xfrm>
          <a:prstGeom prst="rect">
            <a:avLst/>
          </a:prstGeom>
        </p:spPr>
      </p:pic>
      <p:pic>
        <p:nvPicPr>
          <p:cNvPr id="4114" name="Graphic 4113" descr="Beetle">
            <a:extLst>
              <a:ext uri="{FF2B5EF4-FFF2-40B4-BE49-F238E27FC236}">
                <a16:creationId xmlns:a16="http://schemas.microsoft.com/office/drawing/2014/main" id="{5A398E24-F2B0-4C1B-AE89-ABE45F139CD5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5742381" y="1896205"/>
            <a:ext cx="109440" cy="166590"/>
          </a:xfrm>
          <a:prstGeom prst="rect">
            <a:avLst/>
          </a:prstGeom>
        </p:spPr>
      </p:pic>
      <p:pic>
        <p:nvPicPr>
          <p:cNvPr id="4115" name="Graphic 4114" descr="Beetle">
            <a:extLst>
              <a:ext uri="{FF2B5EF4-FFF2-40B4-BE49-F238E27FC236}">
                <a16:creationId xmlns:a16="http://schemas.microsoft.com/office/drawing/2014/main" id="{7647505C-BA16-48D9-B104-6D33D63396B6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5483804" y="2106522"/>
            <a:ext cx="109440" cy="166590"/>
          </a:xfrm>
          <a:prstGeom prst="rect">
            <a:avLst/>
          </a:prstGeom>
        </p:spPr>
      </p:pic>
      <p:pic>
        <p:nvPicPr>
          <p:cNvPr id="4116" name="Graphic 4115" descr="Beetle">
            <a:extLst>
              <a:ext uri="{FF2B5EF4-FFF2-40B4-BE49-F238E27FC236}">
                <a16:creationId xmlns:a16="http://schemas.microsoft.com/office/drawing/2014/main" id="{80727886-7017-4F83-8E5F-5F557CDBE28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5617402" y="2106522"/>
            <a:ext cx="109440" cy="166590"/>
          </a:xfrm>
          <a:prstGeom prst="rect">
            <a:avLst/>
          </a:prstGeom>
        </p:spPr>
      </p:pic>
      <p:pic>
        <p:nvPicPr>
          <p:cNvPr id="4117" name="Graphic 4116" descr="Beetle">
            <a:extLst>
              <a:ext uri="{FF2B5EF4-FFF2-40B4-BE49-F238E27FC236}">
                <a16:creationId xmlns:a16="http://schemas.microsoft.com/office/drawing/2014/main" id="{28FADA21-0F7A-4835-A682-764C54CA3D59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5751000" y="2107037"/>
            <a:ext cx="109440" cy="166590"/>
          </a:xfrm>
          <a:prstGeom prst="rect">
            <a:avLst/>
          </a:prstGeom>
        </p:spPr>
      </p:pic>
      <p:pic>
        <p:nvPicPr>
          <p:cNvPr id="4118" name="Graphic 4117" descr="Beetle">
            <a:extLst>
              <a:ext uri="{FF2B5EF4-FFF2-40B4-BE49-F238E27FC236}">
                <a16:creationId xmlns:a16="http://schemas.microsoft.com/office/drawing/2014/main" id="{A1517FBE-7A0A-4AEE-82EC-E6936D900D97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5889441" y="2103326"/>
            <a:ext cx="109440" cy="166590"/>
          </a:xfrm>
          <a:prstGeom prst="rect">
            <a:avLst/>
          </a:prstGeom>
        </p:spPr>
      </p:pic>
      <p:pic>
        <p:nvPicPr>
          <p:cNvPr id="4119" name="Graphic 4118" descr="Beetle">
            <a:extLst>
              <a:ext uri="{FF2B5EF4-FFF2-40B4-BE49-F238E27FC236}">
                <a16:creationId xmlns:a16="http://schemas.microsoft.com/office/drawing/2014/main" id="{90DBEB85-E2EF-4E14-8AA8-18AB166E6721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6002253" y="2100395"/>
            <a:ext cx="109440" cy="166590"/>
          </a:xfrm>
          <a:prstGeom prst="rect">
            <a:avLst/>
          </a:prstGeom>
        </p:spPr>
      </p:pic>
      <p:pic>
        <p:nvPicPr>
          <p:cNvPr id="4120" name="Graphic 4119" descr="Beetle">
            <a:extLst>
              <a:ext uri="{FF2B5EF4-FFF2-40B4-BE49-F238E27FC236}">
                <a16:creationId xmlns:a16="http://schemas.microsoft.com/office/drawing/2014/main" id="{78993A93-1FE7-4E6F-A752-2868F6F2183F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5489361" y="2269510"/>
            <a:ext cx="109440" cy="166590"/>
          </a:xfrm>
          <a:prstGeom prst="rect">
            <a:avLst/>
          </a:prstGeom>
        </p:spPr>
      </p:pic>
      <p:pic>
        <p:nvPicPr>
          <p:cNvPr id="4121" name="Graphic 4120" descr="Beetle">
            <a:extLst>
              <a:ext uri="{FF2B5EF4-FFF2-40B4-BE49-F238E27FC236}">
                <a16:creationId xmlns:a16="http://schemas.microsoft.com/office/drawing/2014/main" id="{41551BE1-398F-4FD2-85E7-1E087BE0EB1E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5627060" y="2262740"/>
            <a:ext cx="109440" cy="166590"/>
          </a:xfrm>
          <a:prstGeom prst="rect">
            <a:avLst/>
          </a:prstGeom>
        </p:spPr>
      </p:pic>
      <p:pic>
        <p:nvPicPr>
          <p:cNvPr id="4122" name="Graphic 4121" descr="Beetle">
            <a:extLst>
              <a:ext uri="{FF2B5EF4-FFF2-40B4-BE49-F238E27FC236}">
                <a16:creationId xmlns:a16="http://schemas.microsoft.com/office/drawing/2014/main" id="{A50E20F2-9749-4F32-89DC-DA91E84FB01D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5745444" y="2269436"/>
            <a:ext cx="109440" cy="166590"/>
          </a:xfrm>
          <a:prstGeom prst="rect">
            <a:avLst/>
          </a:prstGeom>
        </p:spPr>
      </p:pic>
      <p:pic>
        <p:nvPicPr>
          <p:cNvPr id="4123" name="Graphic 4122" descr="Beetle">
            <a:extLst>
              <a:ext uri="{FF2B5EF4-FFF2-40B4-BE49-F238E27FC236}">
                <a16:creationId xmlns:a16="http://schemas.microsoft.com/office/drawing/2014/main" id="{E6758C7E-6453-4F15-B309-AF800EDE315F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5889147" y="2263474"/>
            <a:ext cx="109440" cy="166590"/>
          </a:xfrm>
          <a:prstGeom prst="rect">
            <a:avLst/>
          </a:prstGeom>
        </p:spPr>
      </p:pic>
      <p:pic>
        <p:nvPicPr>
          <p:cNvPr id="4125" name="Graphic 4124" descr="Beetle">
            <a:extLst>
              <a:ext uri="{FF2B5EF4-FFF2-40B4-BE49-F238E27FC236}">
                <a16:creationId xmlns:a16="http://schemas.microsoft.com/office/drawing/2014/main" id="{B7543152-E3F2-4E37-8E44-4437883E286F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5482104" y="2472486"/>
            <a:ext cx="109440" cy="166590"/>
          </a:xfrm>
          <a:prstGeom prst="rect">
            <a:avLst/>
          </a:prstGeom>
        </p:spPr>
      </p:pic>
      <p:pic>
        <p:nvPicPr>
          <p:cNvPr id="4126" name="Graphic 4125" descr="Beetle">
            <a:extLst>
              <a:ext uri="{FF2B5EF4-FFF2-40B4-BE49-F238E27FC236}">
                <a16:creationId xmlns:a16="http://schemas.microsoft.com/office/drawing/2014/main" id="{65A36543-2523-427C-9FCB-EEDD3A5F9B0C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5610288" y="2472486"/>
            <a:ext cx="109440" cy="166590"/>
          </a:xfrm>
          <a:prstGeom prst="rect">
            <a:avLst/>
          </a:prstGeom>
        </p:spPr>
      </p:pic>
      <p:pic>
        <p:nvPicPr>
          <p:cNvPr id="4127" name="Graphic 4126" descr="Beetle">
            <a:extLst>
              <a:ext uri="{FF2B5EF4-FFF2-40B4-BE49-F238E27FC236}">
                <a16:creationId xmlns:a16="http://schemas.microsoft.com/office/drawing/2014/main" id="{C5E3EDED-0C19-48B3-BDA3-62876EF2886E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5740681" y="2468891"/>
            <a:ext cx="109440" cy="166590"/>
          </a:xfrm>
          <a:prstGeom prst="rect">
            <a:avLst/>
          </a:prstGeom>
        </p:spPr>
      </p:pic>
      <p:pic>
        <p:nvPicPr>
          <p:cNvPr id="4128" name="Graphic 4127" descr="Beetle">
            <a:extLst>
              <a:ext uri="{FF2B5EF4-FFF2-40B4-BE49-F238E27FC236}">
                <a16:creationId xmlns:a16="http://schemas.microsoft.com/office/drawing/2014/main" id="{817827E3-8EA1-419F-8308-972EAF1D46F0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5885919" y="2468202"/>
            <a:ext cx="109440" cy="166590"/>
          </a:xfrm>
          <a:prstGeom prst="rect">
            <a:avLst/>
          </a:prstGeom>
        </p:spPr>
      </p:pic>
      <p:pic>
        <p:nvPicPr>
          <p:cNvPr id="4129" name="Graphic 4128" descr="Beetle">
            <a:extLst>
              <a:ext uri="{FF2B5EF4-FFF2-40B4-BE49-F238E27FC236}">
                <a16:creationId xmlns:a16="http://schemas.microsoft.com/office/drawing/2014/main" id="{4B29D049-AA8D-4C5E-8311-8577983EA076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6016312" y="2468202"/>
            <a:ext cx="109440" cy="166590"/>
          </a:xfrm>
          <a:prstGeom prst="rect">
            <a:avLst/>
          </a:prstGeom>
        </p:spPr>
      </p:pic>
      <p:pic>
        <p:nvPicPr>
          <p:cNvPr id="4130" name="Graphic 4129" descr="Beetle">
            <a:extLst>
              <a:ext uri="{FF2B5EF4-FFF2-40B4-BE49-F238E27FC236}">
                <a16:creationId xmlns:a16="http://schemas.microsoft.com/office/drawing/2014/main" id="{CE76E479-D15F-41D3-87B6-66A69D33AC98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5489361" y="2630545"/>
            <a:ext cx="109440" cy="166590"/>
          </a:xfrm>
          <a:prstGeom prst="rect">
            <a:avLst/>
          </a:prstGeom>
        </p:spPr>
      </p:pic>
      <p:pic>
        <p:nvPicPr>
          <p:cNvPr id="4131" name="Graphic 4130" descr="Beetle">
            <a:extLst>
              <a:ext uri="{FF2B5EF4-FFF2-40B4-BE49-F238E27FC236}">
                <a16:creationId xmlns:a16="http://schemas.microsoft.com/office/drawing/2014/main" id="{F5033EC0-8DB7-43F3-BC2F-EDFF99D90FF5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5606966" y="2630255"/>
            <a:ext cx="109440" cy="166590"/>
          </a:xfrm>
          <a:prstGeom prst="rect">
            <a:avLst/>
          </a:prstGeom>
        </p:spPr>
      </p:pic>
      <p:pic>
        <p:nvPicPr>
          <p:cNvPr id="4132" name="Graphic 4131" descr="Beetle">
            <a:extLst>
              <a:ext uri="{FF2B5EF4-FFF2-40B4-BE49-F238E27FC236}">
                <a16:creationId xmlns:a16="http://schemas.microsoft.com/office/drawing/2014/main" id="{6E09D0B1-4C3C-4304-8F2B-605D64CB7AEB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5741545" y="2625446"/>
            <a:ext cx="109440" cy="166590"/>
          </a:xfrm>
          <a:prstGeom prst="rect">
            <a:avLst/>
          </a:prstGeom>
        </p:spPr>
      </p:pic>
      <p:pic>
        <p:nvPicPr>
          <p:cNvPr id="4133" name="Graphic 4132" descr="Beetle">
            <a:extLst>
              <a:ext uri="{FF2B5EF4-FFF2-40B4-BE49-F238E27FC236}">
                <a16:creationId xmlns:a16="http://schemas.microsoft.com/office/drawing/2014/main" id="{0E96AE82-6A47-458C-B209-7A08D208015E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5889147" y="2626298"/>
            <a:ext cx="109440" cy="166590"/>
          </a:xfrm>
          <a:prstGeom prst="rect">
            <a:avLst/>
          </a:prstGeom>
        </p:spPr>
      </p:pic>
      <p:pic>
        <p:nvPicPr>
          <p:cNvPr id="4134" name="Graphic 4133" descr="Beetle">
            <a:extLst>
              <a:ext uri="{FF2B5EF4-FFF2-40B4-BE49-F238E27FC236}">
                <a16:creationId xmlns:a16="http://schemas.microsoft.com/office/drawing/2014/main" id="{913C79B7-F7ED-4EAF-A842-92483EFB69BD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6012530" y="2621162"/>
            <a:ext cx="109440" cy="166590"/>
          </a:xfrm>
          <a:prstGeom prst="rect">
            <a:avLst/>
          </a:prstGeom>
        </p:spPr>
      </p:pic>
      <p:pic>
        <p:nvPicPr>
          <p:cNvPr id="151" name="Picture 150">
            <a:extLst>
              <a:ext uri="{FF2B5EF4-FFF2-40B4-BE49-F238E27FC236}">
                <a16:creationId xmlns:a16="http://schemas.microsoft.com/office/drawing/2014/main" id="{C8EB4559-601A-4EA9-ABD1-C59FFEEACA81}"/>
              </a:ext>
            </a:extLst>
          </p:cNvPr>
          <p:cNvPicPr/>
          <p:nvPr/>
        </p:nvPicPr>
        <p:blipFill>
          <a:blip r:embed="rId8"/>
          <a:stretch>
            <a:fillRect/>
          </a:stretch>
        </p:blipFill>
        <p:spPr>
          <a:xfrm>
            <a:off x="5635556" y="5615886"/>
            <a:ext cx="1102277" cy="349609"/>
          </a:xfrm>
          <a:prstGeom prst="rect">
            <a:avLst/>
          </a:prstGeom>
        </p:spPr>
      </p:pic>
      <p:graphicFrame>
        <p:nvGraphicFramePr>
          <p:cNvPr id="4138" name="Table 4137">
            <a:extLst>
              <a:ext uri="{FF2B5EF4-FFF2-40B4-BE49-F238E27FC236}">
                <a16:creationId xmlns:a16="http://schemas.microsoft.com/office/drawing/2014/main" id="{C02704F9-D91B-4F9E-8D6A-7038B4D64B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1649006"/>
              </p:ext>
            </p:extLst>
          </p:nvPr>
        </p:nvGraphicFramePr>
        <p:xfrm>
          <a:off x="4902845" y="4961700"/>
          <a:ext cx="2911480" cy="1448730"/>
        </p:xfrm>
        <a:graphic>
          <a:graphicData uri="http://schemas.openxmlformats.org/drawingml/2006/table">
            <a:tbl>
              <a:tblPr firstRow="1" firstCol="1" bandRow="1"/>
              <a:tblGrid>
                <a:gridCol w="563944">
                  <a:extLst>
                    <a:ext uri="{9D8B030D-6E8A-4147-A177-3AD203B41FA5}">
                      <a16:colId xmlns:a16="http://schemas.microsoft.com/office/drawing/2014/main" val="1011910514"/>
                    </a:ext>
                  </a:extLst>
                </a:gridCol>
                <a:gridCol w="1423926">
                  <a:extLst>
                    <a:ext uri="{9D8B030D-6E8A-4147-A177-3AD203B41FA5}">
                      <a16:colId xmlns:a16="http://schemas.microsoft.com/office/drawing/2014/main" val="2297389078"/>
                    </a:ext>
                  </a:extLst>
                </a:gridCol>
                <a:gridCol w="923610">
                  <a:extLst>
                    <a:ext uri="{9D8B030D-6E8A-4147-A177-3AD203B41FA5}">
                      <a16:colId xmlns:a16="http://schemas.microsoft.com/office/drawing/2014/main" val="763163958"/>
                    </a:ext>
                  </a:extLst>
                </a:gridCol>
              </a:tblGrid>
              <a:tr h="240963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Pattern</a:t>
                      </a:r>
                      <a:endParaRPr lang="en-GB" sz="12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9055208"/>
                  </a:ext>
                </a:extLst>
              </a:tr>
              <a:tr h="40258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Colour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blue, red, blue, red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8639224"/>
                  </a:ext>
                </a:extLst>
              </a:tr>
              <a:tr h="40258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Size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big, small, big, small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3762331"/>
                  </a:ext>
                </a:extLst>
              </a:tr>
              <a:tr h="40258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Length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long, short, long, short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8755105"/>
                  </a:ext>
                </a:extLst>
              </a:tr>
            </a:tbl>
          </a:graphicData>
        </a:graphic>
      </p:graphicFrame>
      <p:sp>
        <p:nvSpPr>
          <p:cNvPr id="4139" name="Oval 4138">
            <a:extLst>
              <a:ext uri="{FF2B5EF4-FFF2-40B4-BE49-F238E27FC236}">
                <a16:creationId xmlns:a16="http://schemas.microsoft.com/office/drawing/2014/main" id="{6AEAE5B8-8FB3-495F-863C-91DEB0E86470}"/>
              </a:ext>
            </a:extLst>
          </p:cNvPr>
          <p:cNvSpPr/>
          <p:nvPr/>
        </p:nvSpPr>
        <p:spPr>
          <a:xfrm>
            <a:off x="5544711" y="5259562"/>
            <a:ext cx="200901" cy="2081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40" name="Oval 4139">
            <a:extLst>
              <a:ext uri="{FF2B5EF4-FFF2-40B4-BE49-F238E27FC236}">
                <a16:creationId xmlns:a16="http://schemas.microsoft.com/office/drawing/2014/main" id="{4B864265-E82B-430C-BD07-E2BBA81E1DD8}"/>
              </a:ext>
            </a:extLst>
          </p:cNvPr>
          <p:cNvSpPr/>
          <p:nvPr/>
        </p:nvSpPr>
        <p:spPr>
          <a:xfrm>
            <a:off x="6238518" y="5269581"/>
            <a:ext cx="200901" cy="2081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41" name="Oval 4140">
            <a:extLst>
              <a:ext uri="{FF2B5EF4-FFF2-40B4-BE49-F238E27FC236}">
                <a16:creationId xmlns:a16="http://schemas.microsoft.com/office/drawing/2014/main" id="{92D3939D-5815-416A-A34D-65F62F77BF62}"/>
              </a:ext>
            </a:extLst>
          </p:cNvPr>
          <p:cNvSpPr/>
          <p:nvPr/>
        </p:nvSpPr>
        <p:spPr>
          <a:xfrm>
            <a:off x="5891614" y="5259561"/>
            <a:ext cx="200901" cy="20817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42" name="Oval 4141">
            <a:extLst>
              <a:ext uri="{FF2B5EF4-FFF2-40B4-BE49-F238E27FC236}">
                <a16:creationId xmlns:a16="http://schemas.microsoft.com/office/drawing/2014/main" id="{EA1E778B-CD5D-4AF1-8AD8-8538BE200384}"/>
              </a:ext>
            </a:extLst>
          </p:cNvPr>
          <p:cNvSpPr/>
          <p:nvPr/>
        </p:nvSpPr>
        <p:spPr>
          <a:xfrm>
            <a:off x="6562571" y="5263689"/>
            <a:ext cx="200901" cy="20817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144" name="Graphic 4143" descr="Brontosaurus">
            <a:extLst>
              <a:ext uri="{FF2B5EF4-FFF2-40B4-BE49-F238E27FC236}">
                <a16:creationId xmlns:a16="http://schemas.microsoft.com/office/drawing/2014/main" id="{55D2B1C7-4B9E-4AA4-B8FB-58F56B529F78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496989" y="6085381"/>
            <a:ext cx="448132" cy="183196"/>
          </a:xfrm>
          <a:prstGeom prst="rect">
            <a:avLst/>
          </a:prstGeom>
        </p:spPr>
      </p:pic>
      <p:pic>
        <p:nvPicPr>
          <p:cNvPr id="4145" name="Graphic 4144" descr="Brontosaurus">
            <a:extLst>
              <a:ext uri="{FF2B5EF4-FFF2-40B4-BE49-F238E27FC236}">
                <a16:creationId xmlns:a16="http://schemas.microsoft.com/office/drawing/2014/main" id="{04292836-C877-4A49-BF56-D2AC5A22E400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182158" y="6085381"/>
            <a:ext cx="448132" cy="183196"/>
          </a:xfrm>
          <a:prstGeom prst="rect">
            <a:avLst/>
          </a:prstGeom>
        </p:spPr>
      </p:pic>
      <p:graphicFrame>
        <p:nvGraphicFramePr>
          <p:cNvPr id="4149" name="Table 4148">
            <a:extLst>
              <a:ext uri="{FF2B5EF4-FFF2-40B4-BE49-F238E27FC236}">
                <a16:creationId xmlns:a16="http://schemas.microsoft.com/office/drawing/2014/main" id="{B0074D70-1BDE-491A-8FA0-2AE5A56ACC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7397519"/>
              </p:ext>
            </p:extLst>
          </p:nvPr>
        </p:nvGraphicFramePr>
        <p:xfrm>
          <a:off x="3028297" y="4521373"/>
          <a:ext cx="1769914" cy="1889060"/>
        </p:xfrm>
        <a:graphic>
          <a:graphicData uri="http://schemas.openxmlformats.org/drawingml/2006/table">
            <a:tbl>
              <a:tblPr firstRow="1" firstCol="1" bandRow="1"/>
              <a:tblGrid>
                <a:gridCol w="968559">
                  <a:extLst>
                    <a:ext uri="{9D8B030D-6E8A-4147-A177-3AD203B41FA5}">
                      <a16:colId xmlns:a16="http://schemas.microsoft.com/office/drawing/2014/main" val="575774752"/>
                    </a:ext>
                  </a:extLst>
                </a:gridCol>
                <a:gridCol w="801355">
                  <a:extLst>
                    <a:ext uri="{9D8B030D-6E8A-4147-A177-3AD203B41FA5}">
                      <a16:colId xmlns:a16="http://schemas.microsoft.com/office/drawing/2014/main" val="2293754226"/>
                    </a:ext>
                  </a:extLst>
                </a:gridCol>
              </a:tblGrid>
              <a:tr h="221765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Weight</a:t>
                      </a:r>
                      <a:endParaRPr lang="en-GB" sz="12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5651678"/>
                  </a:ext>
                </a:extLst>
              </a:tr>
              <a:tr h="5557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Heavy / Heavier / Heaviest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0717768"/>
                  </a:ext>
                </a:extLst>
              </a:tr>
              <a:tr h="5557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Light / Lighter / Lightest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6245822"/>
                  </a:ext>
                </a:extLst>
              </a:tr>
              <a:tr h="5557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Balanced / Equal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5505045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4E2C278-E9E1-4CDC-8B90-D6B96FFFF1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7707957"/>
              </p:ext>
            </p:extLst>
          </p:nvPr>
        </p:nvGraphicFramePr>
        <p:xfrm>
          <a:off x="4037422" y="2940182"/>
          <a:ext cx="1669479" cy="1449959"/>
        </p:xfrm>
        <a:graphic>
          <a:graphicData uri="http://schemas.openxmlformats.org/drawingml/2006/table">
            <a:tbl>
              <a:tblPr firstRow="1" firstCol="1" bandRow="1"/>
              <a:tblGrid>
                <a:gridCol w="870162">
                  <a:extLst>
                    <a:ext uri="{9D8B030D-6E8A-4147-A177-3AD203B41FA5}">
                      <a16:colId xmlns:a16="http://schemas.microsoft.com/office/drawing/2014/main" val="1946190022"/>
                    </a:ext>
                  </a:extLst>
                </a:gridCol>
                <a:gridCol w="799317">
                  <a:extLst>
                    <a:ext uri="{9D8B030D-6E8A-4147-A177-3AD203B41FA5}">
                      <a16:colId xmlns:a16="http://schemas.microsoft.com/office/drawing/2014/main" val="481729752"/>
                    </a:ext>
                  </a:extLst>
                </a:gridCol>
              </a:tblGrid>
              <a:tr h="295185"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Time 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0245239"/>
                  </a:ext>
                </a:extLst>
              </a:tr>
              <a:tr h="11547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chemeClr val="accent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b="1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O’clock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b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hour hand points to the time and the minute hand points to 12.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4862665"/>
                  </a:ext>
                </a:extLst>
              </a:tr>
            </a:tbl>
          </a:graphicData>
        </a:graphic>
      </p:graphicFrame>
      <p:pic>
        <p:nvPicPr>
          <p:cNvPr id="4147" name="Graphic 4146" descr="Brontosaurus">
            <a:extLst>
              <a:ext uri="{FF2B5EF4-FFF2-40B4-BE49-F238E27FC236}">
                <a16:creationId xmlns:a16="http://schemas.microsoft.com/office/drawing/2014/main" id="{84F323F9-F8CF-4803-8DEB-1904951D2D6A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931694" y="6085381"/>
            <a:ext cx="234605" cy="211685"/>
          </a:xfrm>
          <a:prstGeom prst="rect">
            <a:avLst/>
          </a:prstGeom>
        </p:spPr>
      </p:pic>
      <p:pic>
        <p:nvPicPr>
          <p:cNvPr id="4148" name="Graphic 4147" descr="Brontosaurus">
            <a:extLst>
              <a:ext uri="{FF2B5EF4-FFF2-40B4-BE49-F238E27FC236}">
                <a16:creationId xmlns:a16="http://schemas.microsoft.com/office/drawing/2014/main" id="{A2E8E125-BACA-4321-A188-9FE1FBD05DEB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620530" y="6080524"/>
            <a:ext cx="234605" cy="211685"/>
          </a:xfrm>
          <a:prstGeom prst="rect">
            <a:avLst/>
          </a:prstGeom>
        </p:spPr>
      </p:pic>
      <p:pic>
        <p:nvPicPr>
          <p:cNvPr id="168" name="Picture 167">
            <a:extLst>
              <a:ext uri="{FF2B5EF4-FFF2-40B4-BE49-F238E27FC236}">
                <a16:creationId xmlns:a16="http://schemas.microsoft.com/office/drawing/2014/main" id="{BD74E355-AB90-43D7-B16E-D7072233A365}"/>
              </a:ext>
            </a:extLst>
          </p:cNvPr>
          <p:cNvPicPr/>
          <p:nvPr/>
        </p:nvPicPr>
        <p:blipFill>
          <a:blip r:embed="rId12"/>
          <a:stretch>
            <a:fillRect/>
          </a:stretch>
        </p:blipFill>
        <p:spPr>
          <a:xfrm>
            <a:off x="4007785" y="5897934"/>
            <a:ext cx="761272" cy="430193"/>
          </a:xfrm>
          <a:prstGeom prst="rect">
            <a:avLst/>
          </a:prstGeom>
        </p:spPr>
      </p:pic>
      <p:pic>
        <p:nvPicPr>
          <p:cNvPr id="169" name="Picture 168">
            <a:extLst>
              <a:ext uri="{FF2B5EF4-FFF2-40B4-BE49-F238E27FC236}">
                <a16:creationId xmlns:a16="http://schemas.microsoft.com/office/drawing/2014/main" id="{770F56F1-4ED7-413F-850B-EEB5A7CFAB47}"/>
              </a:ext>
            </a:extLst>
          </p:cNvPr>
          <p:cNvPicPr/>
          <p:nvPr/>
        </p:nvPicPr>
        <p:blipFill>
          <a:blip r:embed="rId13"/>
          <a:stretch>
            <a:fillRect/>
          </a:stretch>
        </p:blipFill>
        <p:spPr>
          <a:xfrm>
            <a:off x="4061008" y="5387613"/>
            <a:ext cx="661526" cy="409520"/>
          </a:xfrm>
          <a:prstGeom prst="rect">
            <a:avLst/>
          </a:prstGeom>
        </p:spPr>
      </p:pic>
      <p:pic>
        <p:nvPicPr>
          <p:cNvPr id="170" name="Picture 169">
            <a:extLst>
              <a:ext uri="{FF2B5EF4-FFF2-40B4-BE49-F238E27FC236}">
                <a16:creationId xmlns:a16="http://schemas.microsoft.com/office/drawing/2014/main" id="{63DB25CC-29AA-49D2-B0A3-531F5D324877}"/>
              </a:ext>
            </a:extLst>
          </p:cNvPr>
          <p:cNvPicPr/>
          <p:nvPr/>
        </p:nvPicPr>
        <p:blipFill>
          <a:blip r:embed="rId14"/>
          <a:stretch>
            <a:fillRect/>
          </a:stretch>
        </p:blipFill>
        <p:spPr>
          <a:xfrm>
            <a:off x="4058329" y="4850040"/>
            <a:ext cx="661526" cy="409521"/>
          </a:xfrm>
          <a:prstGeom prst="rect">
            <a:avLst/>
          </a:prstGeom>
        </p:spPr>
      </p:pic>
      <p:pic>
        <p:nvPicPr>
          <p:cNvPr id="95" name="Picture 94">
            <a:extLst>
              <a:ext uri="{FF2B5EF4-FFF2-40B4-BE49-F238E27FC236}">
                <a16:creationId xmlns:a16="http://schemas.microsoft.com/office/drawing/2014/main" id="{F817B24A-0059-45A8-9ECC-754EF50BE816}"/>
              </a:ext>
            </a:extLst>
          </p:cNvPr>
          <p:cNvPicPr/>
          <p:nvPr/>
        </p:nvPicPr>
        <p:blipFill>
          <a:blip r:embed="rId15"/>
          <a:stretch>
            <a:fillRect/>
          </a:stretch>
        </p:blipFill>
        <p:spPr>
          <a:xfrm>
            <a:off x="4076207" y="3485496"/>
            <a:ext cx="754005" cy="751945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now Mats" id="{44C609E7-D963-4258-AC0C-6D24BC1BAC45}" vid="{70B9A501-B5B1-4368-BA62-45740617565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1475</TotalTime>
  <Words>244</Words>
  <Application>Microsoft Office PowerPoint</Application>
  <PresentationFormat>On-screen Show (4:3)</PresentationFormat>
  <Paragraphs>143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Century Gothic</vt:lpstr>
      <vt:lpstr>Times New Roman</vt:lpstr>
      <vt:lpstr>1_Office Theme</vt:lpstr>
      <vt:lpstr>EYFS Maths Knowledge Mat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Year 1: Maths Knowledge Mat</dc:title>
  <dc:creator>Tim Nelson</dc:creator>
  <cp:lastModifiedBy>Susan Palmieri</cp:lastModifiedBy>
  <cp:revision>38</cp:revision>
  <cp:lastPrinted>2020-08-10T12:45:05Z</cp:lastPrinted>
  <dcterms:created xsi:type="dcterms:W3CDTF">2020-08-10T08:29:47Z</dcterms:created>
  <dcterms:modified xsi:type="dcterms:W3CDTF">2021-04-29T08:55:00Z</dcterms:modified>
</cp:coreProperties>
</file>